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199" y="0"/>
            <a:ext cx="3778250" cy="6858001"/>
            <a:chOff x="203200" y="0"/>
            <a:chExt cx="3778250" cy="6858001"/>
          </a:xfrm>
          <a:solidFill>
            <a:schemeClr val="accent2"/>
          </a:solidFill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pic>
        <p:nvPicPr>
          <p:cNvPr id="17" name="Picture 4" descr="https://media.discordapp.net/attachments/646374575239594022/646379304233467925/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32" y="3478985"/>
            <a:ext cx="676317" cy="67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900" y="0"/>
            <a:ext cx="2888776" cy="82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5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0624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30476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42218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49AA-E43D-4722-8CCD-5705B3CF1497}" type="datetimeFigureOut">
              <a:rPr lang="de-DE" smtClean="0"/>
              <a:t>19.11.2019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9680-2F1D-4C1B-971D-ED78858669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045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49AA-E43D-4722-8CCD-5705B3CF1497}" type="datetimeFigureOut">
              <a:rPr lang="de-DE" smtClean="0"/>
              <a:t>19.11.2019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9680-2F1D-4C1B-971D-ED78858669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795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49AA-E43D-4722-8CCD-5705B3CF1497}" type="datetimeFigureOut">
              <a:rPr lang="de-DE" smtClean="0"/>
              <a:t>19.11.2019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9680-2F1D-4C1B-971D-ED78858669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060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49AA-E43D-4722-8CCD-5705B3CF1497}" type="datetimeFigureOut">
              <a:rPr lang="de-DE" smtClean="0"/>
              <a:t>19.11.2019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9680-2F1D-4C1B-971D-ED78858669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508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49AA-E43D-4722-8CCD-5705B3CF1497}" type="datetimeFigureOut">
              <a:rPr lang="de-DE" smtClean="0"/>
              <a:t>19.11.2019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99680-2F1D-4C1B-971D-ED78858669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15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96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3108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9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2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3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003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7408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5860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1"/>
            <a:ext cx="2132013" cy="6858001"/>
            <a:chOff x="0" y="0"/>
            <a:chExt cx="2132013" cy="6858001"/>
          </a:xfrm>
          <a:solidFill>
            <a:schemeClr val="accent2"/>
          </a:solidFill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3" y="2709906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B8349AA-E43D-4722-8CCD-5705B3CF1497}" type="datetimeFigureOut">
              <a:rPr lang="de-DE" smtClean="0"/>
              <a:t>19.11.2019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E99680-2F1D-4C1B-971D-ED78858669A0}" type="slidenum">
              <a:rPr lang="de-DE" smtClean="0"/>
              <a:t>‹Nr.›</a:t>
            </a:fld>
            <a:endParaRPr lang="de-DE"/>
          </a:p>
        </p:txBody>
      </p:sp>
      <p:pic>
        <p:nvPicPr>
          <p:cNvPr id="1028" name="Picture 4" descr="https://media.discordapp.net/attachments/646374575239594022/646379304233467925/l.pn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12" y="4734827"/>
            <a:ext cx="676317" cy="67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388" y="36205"/>
            <a:ext cx="1350053" cy="38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93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620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5" id="{A4FA3993-D650-4023-A8AD-3E0BE998225B}" vid="{7C0D758F-4189-46C9-B518-21051F64B0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1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marten winitzki</dc:creator>
  <cp:lastModifiedBy>marten winitzki</cp:lastModifiedBy>
  <cp:revision>1</cp:revision>
  <dcterms:created xsi:type="dcterms:W3CDTF">2019-11-19T16:24:50Z</dcterms:created>
  <dcterms:modified xsi:type="dcterms:W3CDTF">2019-11-19T16:29:53Z</dcterms:modified>
</cp:coreProperties>
</file>