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27" y="48788"/>
            <a:ext cx="1837394" cy="52369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300" y="6065837"/>
            <a:ext cx="775712" cy="77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744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622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956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883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8638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0399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0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6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4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4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5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6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27" y="48788"/>
            <a:ext cx="1837394" cy="52369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300" y="6065837"/>
            <a:ext cx="775712" cy="77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3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15990"/>
      </p:ext>
    </p:extLst>
  </p:cSld>
  <p:clrMapOvr>
    <a:masterClrMapping/>
  </p:clrMapOvr>
</p:sld>
</file>

<file path=ppt/theme/theme1.xml><?xml version="1.0" encoding="utf-8"?>
<a:theme xmlns:a="http://schemas.openxmlformats.org/drawingml/2006/main" name="Tropfen">
  <a:themeElements>
    <a:clrScheme name="Tropfen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Tropfen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opfen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TM04033925[[fn=Tropfen]]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Tw Cen MT</vt:lpstr>
      <vt:lpstr>Tropfen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marten winitzki</dc:creator>
  <cp:lastModifiedBy>marten winitzki</cp:lastModifiedBy>
  <cp:revision>2</cp:revision>
  <dcterms:created xsi:type="dcterms:W3CDTF">2019-11-19T16:52:11Z</dcterms:created>
  <dcterms:modified xsi:type="dcterms:W3CDTF">2019-11-19T16:58:13Z</dcterms:modified>
</cp:coreProperties>
</file>